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5" r:id="rId4"/>
    <p:sldMasterId id="214748368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Franklin Gothic"/>
      <p:bold r:id="rId29"/>
    </p:embeddedFont>
    <p:embeddedFont>
      <p:font typeface="Bebas Neue"/>
      <p:regular r:id="rId30"/>
    </p:embeddedFont>
    <p:embeddedFont>
      <p:font typeface="Roboto Condensed"/>
      <p:regular r:id="rId31"/>
      <p:bold r:id="rId32"/>
      <p:italic r:id="rId33"/>
      <p:boldItalic r:id="rId34"/>
    </p:embeddedFont>
    <p:embeddedFont>
      <p:font typeface="Roboto Mon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FranklinGothic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Condensed-regular.fntdata"/><Relationship Id="rId30" Type="http://schemas.openxmlformats.org/officeDocument/2006/relationships/font" Target="fonts/BebasNeue-regular.fntdata"/><Relationship Id="rId11" Type="http://schemas.openxmlformats.org/officeDocument/2006/relationships/slide" Target="slides/slide5.xml"/><Relationship Id="rId33" Type="http://schemas.openxmlformats.org/officeDocument/2006/relationships/font" Target="fonts/RobotoCondensed-italic.fntdata"/><Relationship Id="rId10" Type="http://schemas.openxmlformats.org/officeDocument/2006/relationships/slide" Target="slides/slide4.xml"/><Relationship Id="rId32" Type="http://schemas.openxmlformats.org/officeDocument/2006/relationships/font" Target="fonts/RobotoCondensed-bold.fntdata"/><Relationship Id="rId13" Type="http://schemas.openxmlformats.org/officeDocument/2006/relationships/slide" Target="slides/slide7.xml"/><Relationship Id="rId35" Type="http://schemas.openxmlformats.org/officeDocument/2006/relationships/font" Target="fonts/RobotoMono-regular.fntdata"/><Relationship Id="rId12" Type="http://schemas.openxmlformats.org/officeDocument/2006/relationships/slide" Target="slides/slide6.xml"/><Relationship Id="rId34" Type="http://schemas.openxmlformats.org/officeDocument/2006/relationships/font" Target="fonts/RobotoCondensed-boldItalic.fntdata"/><Relationship Id="rId15" Type="http://schemas.openxmlformats.org/officeDocument/2006/relationships/slide" Target="slides/slide9.xml"/><Relationship Id="rId37" Type="http://schemas.openxmlformats.org/officeDocument/2006/relationships/font" Target="fonts/RobotoMono-italic.fntdata"/><Relationship Id="rId14" Type="http://schemas.openxmlformats.org/officeDocument/2006/relationships/slide" Target="slides/slide8.xml"/><Relationship Id="rId36" Type="http://schemas.openxmlformats.org/officeDocument/2006/relationships/font" Target="fonts/RobotoMono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RobotoMon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5b84cf358_0_3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85b84cf358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85b84cf358_0_8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85b84cf358_0_89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85b84cf358_0_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85b84cf358_0_9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5b84cf358_0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85b84cf358_0_9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5b84cf358_0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85b84cf358_0_10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85b84cf358_0_1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85b84cf358_0_11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85b84cf358_0_1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85b84cf358_0_11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85b84cf358_0_1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85b84cf358_0_1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85b84cf358_0_1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85b84cf358_0_11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5b84cf358_0_1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85b84cf358_0_11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85b84cf358_0_1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85b84cf358_0_11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5b84cf358_0_3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85b84cf358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85b84cf358_0_1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85b84cf358_0_15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85b84cf358_0_1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85b84cf358_0_150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5b84cf358_0_1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85b84cf358_0_13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5b84cf358_0_5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85b84cf358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5b84cf358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85b84cf358_0_5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85b84cf358_0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85b84cf358_0_7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5b84cf358_0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85b84cf358_0_7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5b84cf358_0_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85b84cf358_0_9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85b84cf358_0_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85b84cf358_0_8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5b84cf358_0_9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85b84cf358_0_9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>
  <p:cSld name="TITLE_1">
    <p:bg>
      <p:bgPr>
        <a:solidFill>
          <a:schemeClr val="dk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 flipH="1">
            <a:off x="-1" y="0"/>
            <a:ext cx="4629587" cy="5143500"/>
          </a:xfrm>
          <a:custGeom>
            <a:rect b="b" l="l" r="r" t="t"/>
            <a:pathLst>
              <a:path extrusionOk="0" h="6858000" w="6172782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" y="8969"/>
            <a:ext cx="4518116" cy="5126355"/>
          </a:xfrm>
          <a:custGeom>
            <a:rect b="b" l="l" r="r" t="t"/>
            <a:pathLst>
              <a:path extrusionOk="0" h="6858000" w="6024154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53" name="Google Shape;5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0123" y="159202"/>
            <a:ext cx="2811198" cy="439666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5284700" y="4215656"/>
            <a:ext cx="3603900" cy="655500"/>
          </a:xfrm>
          <a:prstGeom prst="rect">
            <a:avLst/>
          </a:prstGeom>
          <a:solidFill>
            <a:srgbClr val="DE3075"/>
          </a:solidFill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>
            <a:lvl1pPr lv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b="1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sz="4800">
                <a:solidFill>
                  <a:srgbClr val="FFFFFF"/>
                </a:solidFill>
              </a:defRPr>
            </a:lvl2pPr>
            <a:lvl3pPr lvl="2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4800">
                <a:solidFill>
                  <a:srgbClr val="FFFFFF"/>
                </a:solidFill>
              </a:defRPr>
            </a:lvl3pPr>
            <a:lvl4pPr lvl="3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4800">
                <a:solidFill>
                  <a:srgbClr val="FFFFFF"/>
                </a:solidFill>
              </a:defRPr>
            </a:lvl4pPr>
            <a:lvl5pPr lvl="4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4800">
                <a:solidFill>
                  <a:srgbClr val="FFFFFF"/>
                </a:solidFill>
              </a:defRPr>
            </a:lvl5pPr>
            <a:lvl6pPr lvl="5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b="1" sz="4800">
                <a:solidFill>
                  <a:srgbClr val="FFFFFF"/>
                </a:solidFill>
              </a:defRPr>
            </a:lvl6pPr>
            <a:lvl7pPr lvl="6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b="1" sz="4800">
                <a:solidFill>
                  <a:srgbClr val="FFFFFF"/>
                </a:solidFill>
              </a:defRPr>
            </a:lvl7pPr>
            <a:lvl8pPr lvl="7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b="1" sz="4800">
                <a:solidFill>
                  <a:srgbClr val="FFFFFF"/>
                </a:solidFill>
              </a:defRPr>
            </a:lvl8pPr>
            <a:lvl9pPr lvl="8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  <a:defRPr b="1"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type="title"/>
          </p:nvPr>
        </p:nvSpPr>
        <p:spPr>
          <a:xfrm>
            <a:off x="3993775" y="1865775"/>
            <a:ext cx="4894800" cy="216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600">
                <a:latin typeface="Calibri"/>
                <a:ea typeface="Calibri"/>
                <a:cs typeface="Calibri"/>
                <a:sym typeface="Calibr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type="title">
  <p:cSld name="TITLE">
    <p:bg>
      <p:bgPr>
        <a:solidFill>
          <a:schemeClr val="dk2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/>
          <p:nvPr/>
        </p:nvSpPr>
        <p:spPr>
          <a:xfrm flipH="1">
            <a:off x="-1" y="0"/>
            <a:ext cx="4629587" cy="5143500"/>
          </a:xfrm>
          <a:custGeom>
            <a:rect b="b" l="l" r="r" t="t"/>
            <a:pathLst>
              <a:path extrusionOk="0" h="6858000" w="6172782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" name="Google Shape;62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" y="8969"/>
            <a:ext cx="4518116" cy="5126355"/>
          </a:xfrm>
          <a:custGeom>
            <a:rect b="b" l="l" r="r" t="t"/>
            <a:pathLst>
              <a:path extrusionOk="0" h="6858000" w="6024154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63" name="Google Shape;6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0123" y="159202"/>
            <a:ext cx="2811198" cy="43966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5284700" y="4215656"/>
            <a:ext cx="3603900" cy="655500"/>
          </a:xfrm>
          <a:prstGeom prst="rect">
            <a:avLst/>
          </a:prstGeom>
          <a:solidFill>
            <a:srgbClr val="DE3075"/>
          </a:solidFill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>
            <a:lvl1pPr lv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b="1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sz="4800">
                <a:solidFill>
                  <a:srgbClr val="FFFFFF"/>
                </a:solidFill>
              </a:defRPr>
            </a:lvl2pPr>
            <a:lvl3pPr lvl="2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4800">
                <a:solidFill>
                  <a:srgbClr val="FFFFFF"/>
                </a:solidFill>
              </a:defRPr>
            </a:lvl3pPr>
            <a:lvl4pPr lvl="3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4800">
                <a:solidFill>
                  <a:srgbClr val="FFFFFF"/>
                </a:solidFill>
              </a:defRPr>
            </a:lvl4pPr>
            <a:lvl5pPr lvl="4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4800">
                <a:solidFill>
                  <a:srgbClr val="FFFFFF"/>
                </a:solidFill>
              </a:defRPr>
            </a:lvl5pPr>
            <a:lvl6pPr lvl="5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b="1" sz="4800">
                <a:solidFill>
                  <a:srgbClr val="FFFFFF"/>
                </a:solidFill>
              </a:defRPr>
            </a:lvl6pPr>
            <a:lvl7pPr lvl="6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b="1" sz="4800">
                <a:solidFill>
                  <a:srgbClr val="FFFFFF"/>
                </a:solidFill>
              </a:defRPr>
            </a:lvl7pPr>
            <a:lvl8pPr lvl="7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b="1" sz="4800">
                <a:solidFill>
                  <a:srgbClr val="FFFFFF"/>
                </a:solidFill>
              </a:defRPr>
            </a:lvl8pPr>
            <a:lvl9pPr lvl="8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  <a:defRPr b="1"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type="title"/>
          </p:nvPr>
        </p:nvSpPr>
        <p:spPr>
          <a:xfrm>
            <a:off x="3993775" y="1865775"/>
            <a:ext cx="4894800" cy="216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600">
                <a:latin typeface="Calibri"/>
                <a:ea typeface="Calibri"/>
                <a:cs typeface="Calibri"/>
                <a:sym typeface="Calibr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/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eño personalizado">
  <p:cSld name="Diseño personalizado">
    <p:bg>
      <p:bgPr>
        <a:solidFill>
          <a:schemeClr val="dk2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idx="1" type="body"/>
          </p:nvPr>
        </p:nvSpPr>
        <p:spPr>
          <a:xfrm>
            <a:off x="560387" y="1976192"/>
            <a:ext cx="8023200" cy="170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indent="-3302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048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indent="-2921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indent="-2667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/>
        </p:txBody>
      </p:sp>
      <p:pic>
        <p:nvPicPr>
          <p:cNvPr id="70" name="Google Shape;7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294563"/>
            <a:ext cx="2759037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560387" y="1224215"/>
            <a:ext cx="8023200" cy="49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indent="-3302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048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indent="-2921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indent="-2667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/>
        </p:txBody>
      </p:sp>
      <p:sp>
        <p:nvSpPr>
          <p:cNvPr id="72" name="Google Shape;72;p17"/>
          <p:cNvSpPr/>
          <p:nvPr/>
        </p:nvSpPr>
        <p:spPr>
          <a:xfrm>
            <a:off x="770850" y="159544"/>
            <a:ext cx="903600" cy="609900"/>
          </a:xfrm>
          <a:prstGeom prst="parallelogram">
            <a:avLst>
              <a:gd fmla="val 453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7"/>
          <p:cNvSpPr/>
          <p:nvPr/>
        </p:nvSpPr>
        <p:spPr>
          <a:xfrm>
            <a:off x="146422" y="159544"/>
            <a:ext cx="903600" cy="6099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chemeClr val="dk2"/>
              </a:gs>
              <a:gs pos="6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7"/>
          <p:cNvSpPr/>
          <p:nvPr/>
        </p:nvSpPr>
        <p:spPr>
          <a:xfrm>
            <a:off x="1372975" y="159544"/>
            <a:ext cx="4806300" cy="609900"/>
          </a:xfrm>
          <a:prstGeom prst="parallelogram">
            <a:avLst>
              <a:gd fmla="val 453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5" name="Google Shape;75;p17"/>
          <p:cNvSpPr txBox="1"/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 2" type="obj">
  <p:cSld name="OBJEC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/>
          <p:nvPr/>
        </p:nvSpPr>
        <p:spPr>
          <a:xfrm>
            <a:off x="770850" y="159544"/>
            <a:ext cx="903600" cy="609900"/>
          </a:xfrm>
          <a:prstGeom prst="parallelogram">
            <a:avLst>
              <a:gd fmla="val 4531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8"/>
          <p:cNvSpPr/>
          <p:nvPr/>
        </p:nvSpPr>
        <p:spPr>
          <a:xfrm>
            <a:off x="146422" y="159544"/>
            <a:ext cx="903600" cy="6099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292060"/>
            <a:ext cx="2060025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94150" y="913950"/>
            <a:ext cx="8555700" cy="3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81" name="Google Shape;81;p18"/>
          <p:cNvSpPr/>
          <p:nvPr/>
        </p:nvSpPr>
        <p:spPr>
          <a:xfrm>
            <a:off x="1372975" y="159544"/>
            <a:ext cx="4806300" cy="6099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2" name="Google Shape;82;p18"/>
          <p:cNvSpPr txBox="1"/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/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 1">
  <p:cSld name="TITLE_4_1_1">
    <p:bg>
      <p:bgPr>
        <a:solidFill>
          <a:schemeClr val="dk2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7307" y="139723"/>
            <a:ext cx="2859113" cy="4509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Google Shape;86;p19"/>
          <p:cNvGrpSpPr/>
          <p:nvPr/>
        </p:nvGrpSpPr>
        <p:grpSpPr>
          <a:xfrm>
            <a:off x="0" y="-93"/>
            <a:ext cx="4853665" cy="4305415"/>
            <a:chOff x="0" y="-126"/>
            <a:chExt cx="4554438" cy="5386482"/>
          </a:xfrm>
        </p:grpSpPr>
        <p:sp>
          <p:nvSpPr>
            <p:cNvPr id="87" name="Google Shape;87;p19"/>
            <p:cNvSpPr/>
            <p:nvPr/>
          </p:nvSpPr>
          <p:spPr>
            <a:xfrm flipH="1" rot="10800000">
              <a:off x="0" y="-126"/>
              <a:ext cx="4554438" cy="5386482"/>
            </a:xfrm>
            <a:custGeom>
              <a:rect b="b" l="l" r="r" t="t"/>
              <a:pathLst>
                <a:path extrusionOk="0" h="6374535" w="5389868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na caricatura de una ciudad&#10;&#10;Descripción generada automáticamente" id="88" name="Google Shape;88;p19"/>
            <p:cNvPicPr preferRelativeResize="0"/>
            <p:nvPr/>
          </p:nvPicPr>
          <p:blipFill rotWithShape="1">
            <a:blip r:embed="rId3">
              <a:alphaModFix/>
            </a:blip>
            <a:srcRect b="0" l="9870" r="6482" t="0"/>
            <a:stretch/>
          </p:blipFill>
          <p:spPr>
            <a:xfrm>
              <a:off x="1" y="-1"/>
              <a:ext cx="4423169" cy="5247982"/>
            </a:xfrm>
            <a:custGeom>
              <a:rect b="b" l="l" r="r" t="t"/>
              <a:pathLst>
                <a:path extrusionOk="0" h="6210629" w="5234519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89" name="Google Shape;89;p19"/>
          <p:cNvSpPr txBox="1"/>
          <p:nvPr>
            <p:ph type="title"/>
          </p:nvPr>
        </p:nvSpPr>
        <p:spPr>
          <a:xfrm>
            <a:off x="3004575" y="2607113"/>
            <a:ext cx="5995800" cy="1202400"/>
          </a:xfrm>
          <a:prstGeom prst="rect">
            <a:avLst/>
          </a:prstGeom>
          <a:solidFill>
            <a:srgbClr val="DE3075">
              <a:alpha val="63919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 1">
  <p:cSld name="Título y objetos 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/>
          <p:nvPr/>
        </p:nvSpPr>
        <p:spPr>
          <a:xfrm>
            <a:off x="1372975" y="159544"/>
            <a:ext cx="4806300" cy="6099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2" name="Google Shape;92;p20"/>
          <p:cNvSpPr/>
          <p:nvPr/>
        </p:nvSpPr>
        <p:spPr>
          <a:xfrm>
            <a:off x="770850" y="159544"/>
            <a:ext cx="903600" cy="609900"/>
          </a:xfrm>
          <a:prstGeom prst="parallelogram">
            <a:avLst>
              <a:gd fmla="val 45310" name="adj"/>
            </a:avLst>
          </a:prstGeom>
          <a:solidFill>
            <a:srgbClr val="8189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0"/>
          <p:cNvSpPr/>
          <p:nvPr/>
        </p:nvSpPr>
        <p:spPr>
          <a:xfrm>
            <a:off x="146422" y="159544"/>
            <a:ext cx="903600" cy="6099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0"/>
          <p:cNvSpPr txBox="1"/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95" name="Google Shape;9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292060"/>
            <a:ext cx="2060025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0"/>
          <p:cNvSpPr txBox="1"/>
          <p:nvPr>
            <p:ph idx="1" type="body"/>
          </p:nvPr>
        </p:nvSpPr>
        <p:spPr>
          <a:xfrm>
            <a:off x="294150" y="913950"/>
            <a:ext cx="8555700" cy="3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97" name="Google Shape;97;p20"/>
          <p:cNvSpPr txBox="1"/>
          <p:nvPr/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 2">
  <p:cSld name="TITLE_4">
    <p:bg>
      <p:bgPr>
        <a:solidFill>
          <a:schemeClr val="accen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21"/>
          <p:cNvGrpSpPr/>
          <p:nvPr/>
        </p:nvGrpSpPr>
        <p:grpSpPr>
          <a:xfrm>
            <a:off x="0" y="-93"/>
            <a:ext cx="4853665" cy="4305415"/>
            <a:chOff x="0" y="-126"/>
            <a:chExt cx="4554438" cy="5386482"/>
          </a:xfrm>
        </p:grpSpPr>
        <p:sp>
          <p:nvSpPr>
            <p:cNvPr id="100" name="Google Shape;100;p21"/>
            <p:cNvSpPr/>
            <p:nvPr/>
          </p:nvSpPr>
          <p:spPr>
            <a:xfrm flipH="1" rot="10800000">
              <a:off x="0" y="-126"/>
              <a:ext cx="4554438" cy="5386482"/>
            </a:xfrm>
            <a:custGeom>
              <a:rect b="b" l="l" r="r" t="t"/>
              <a:pathLst>
                <a:path extrusionOk="0" h="6374535" w="5389868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Imagen que contiene persona, foto, hombre, mujer&#10;&#10;Descripción generada automáticamente" id="101" name="Google Shape;101;p21"/>
            <p:cNvPicPr preferRelativeResize="0"/>
            <p:nvPr/>
          </p:nvPicPr>
          <p:blipFill rotWithShape="1">
            <a:blip r:embed="rId2">
              <a:alphaModFix/>
            </a:blip>
            <a:srcRect b="0" l="0" r="16352" t="0"/>
            <a:stretch/>
          </p:blipFill>
          <p:spPr>
            <a:xfrm>
              <a:off x="1" y="-1"/>
              <a:ext cx="4423169" cy="5247982"/>
            </a:xfrm>
            <a:custGeom>
              <a:rect b="b" l="l" r="r" t="t"/>
              <a:pathLst>
                <a:path extrusionOk="0" h="6210629" w="5234519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102" name="Google Shape;102;p21"/>
          <p:cNvSpPr txBox="1"/>
          <p:nvPr>
            <p:ph type="title"/>
          </p:nvPr>
        </p:nvSpPr>
        <p:spPr>
          <a:xfrm>
            <a:off x="3004575" y="2607113"/>
            <a:ext cx="5995800" cy="1202400"/>
          </a:xfrm>
          <a:prstGeom prst="rect">
            <a:avLst/>
          </a:prstGeom>
          <a:solidFill>
            <a:srgbClr val="898B90">
              <a:alpha val="6824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  <p:pic>
        <p:nvPicPr>
          <p:cNvPr id="103" name="Google Shape;10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7307" y="139723"/>
            <a:ext cx="2859113" cy="450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 3">
  <p:cSld name="TITLE_1_1">
    <p:bg>
      <p:bgPr>
        <a:solidFill>
          <a:schemeClr val="accent2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/>
          <p:nvPr/>
        </p:nvSpPr>
        <p:spPr>
          <a:xfrm flipH="1" rot="10800000">
            <a:off x="0" y="2313"/>
            <a:ext cx="4850881" cy="4302811"/>
          </a:xfrm>
          <a:custGeom>
            <a:rect b="b" l="l" r="r" t="t"/>
            <a:pathLst>
              <a:path extrusionOk="0" h="6374535" w="5389868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7307" y="139723"/>
            <a:ext cx="2859113" cy="4509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caricatura de una ciudad&#10;&#10;Descripción generada automáticamente" id="107" name="Google Shape;107;p22"/>
          <p:cNvPicPr preferRelativeResize="0"/>
          <p:nvPr/>
        </p:nvPicPr>
        <p:blipFill rotWithShape="1">
          <a:blip r:embed="rId3">
            <a:alphaModFix/>
          </a:blip>
          <a:srcRect b="0" l="9870" r="6482" t="0"/>
          <a:stretch/>
        </p:blipFill>
        <p:spPr>
          <a:xfrm>
            <a:off x="1" y="8"/>
            <a:ext cx="3533300" cy="4192175"/>
          </a:xfrm>
          <a:custGeom>
            <a:rect b="b" l="l" r="r" t="t"/>
            <a:pathLst>
              <a:path extrusionOk="0" h="6210629" w="523451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08" name="Google Shape;108;p22"/>
          <p:cNvSpPr txBox="1"/>
          <p:nvPr>
            <p:ph type="title"/>
          </p:nvPr>
        </p:nvSpPr>
        <p:spPr>
          <a:xfrm>
            <a:off x="3004575" y="2607113"/>
            <a:ext cx="5995800" cy="1202400"/>
          </a:xfrm>
          <a:prstGeom prst="rect">
            <a:avLst/>
          </a:prstGeom>
          <a:solidFill>
            <a:srgbClr val="898B90">
              <a:alpha val="6824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 3">
  <p:cSld name="OBJECT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/>
          <p:nvPr/>
        </p:nvSpPr>
        <p:spPr>
          <a:xfrm>
            <a:off x="770850" y="159544"/>
            <a:ext cx="903600" cy="609900"/>
          </a:xfrm>
          <a:prstGeom prst="parallelogram">
            <a:avLst>
              <a:gd fmla="val 45310" name="adj"/>
            </a:avLst>
          </a:prstGeom>
          <a:solidFill>
            <a:srgbClr val="7027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3"/>
          <p:cNvSpPr/>
          <p:nvPr/>
        </p:nvSpPr>
        <p:spPr>
          <a:xfrm>
            <a:off x="146422" y="159544"/>
            <a:ext cx="903600" cy="6099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accen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292060"/>
            <a:ext cx="2060025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3"/>
          <p:cNvSpPr txBox="1"/>
          <p:nvPr>
            <p:ph idx="1" type="body"/>
          </p:nvPr>
        </p:nvSpPr>
        <p:spPr>
          <a:xfrm>
            <a:off x="294150" y="913950"/>
            <a:ext cx="8555700" cy="3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114" name="Google Shape;114;p23"/>
          <p:cNvSpPr/>
          <p:nvPr/>
        </p:nvSpPr>
        <p:spPr>
          <a:xfrm>
            <a:off x="1372975" y="159544"/>
            <a:ext cx="4806300" cy="6099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5" name="Google Shape;115;p23"/>
          <p:cNvSpPr txBox="1"/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" name="Google Shape;116;p23"/>
          <p:cNvSpPr txBox="1"/>
          <p:nvPr/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 4">
  <p:cSld name="TITLE_2_1">
    <p:bg>
      <p:bgPr>
        <a:solidFill>
          <a:schemeClr val="accent3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/>
          <p:nvPr/>
        </p:nvSpPr>
        <p:spPr>
          <a:xfrm flipH="1" rot="10800000">
            <a:off x="0" y="2313"/>
            <a:ext cx="4850881" cy="4302811"/>
          </a:xfrm>
          <a:custGeom>
            <a:rect b="b" l="l" r="r" t="t"/>
            <a:pathLst>
              <a:path extrusionOk="0" h="6374535" w="5389868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7307" y="139723"/>
            <a:ext cx="2859113" cy="4509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persona, foto, hombre, mujer&#10;&#10;Descripción generada automáticamente" id="120" name="Google Shape;120;p24"/>
          <p:cNvPicPr preferRelativeResize="0"/>
          <p:nvPr/>
        </p:nvPicPr>
        <p:blipFill rotWithShape="1">
          <a:blip r:embed="rId3">
            <a:alphaModFix/>
          </a:blip>
          <a:srcRect b="0" l="0" r="16352" t="0"/>
          <a:stretch/>
        </p:blipFill>
        <p:spPr>
          <a:xfrm>
            <a:off x="1" y="8"/>
            <a:ext cx="3533300" cy="4192175"/>
          </a:xfrm>
          <a:custGeom>
            <a:rect b="b" l="l" r="r" t="t"/>
            <a:pathLst>
              <a:path extrusionOk="0" h="6210629" w="523451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21" name="Google Shape;121;p24"/>
          <p:cNvSpPr txBox="1"/>
          <p:nvPr>
            <p:ph type="title"/>
          </p:nvPr>
        </p:nvSpPr>
        <p:spPr>
          <a:xfrm>
            <a:off x="3004575" y="2607113"/>
            <a:ext cx="5995800" cy="1202400"/>
          </a:xfrm>
          <a:prstGeom prst="rect">
            <a:avLst/>
          </a:prstGeom>
          <a:solidFill>
            <a:srgbClr val="898B90">
              <a:alpha val="6824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 4">
  <p:cSld name="OBJECT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/>
          <p:nvPr/>
        </p:nvSpPr>
        <p:spPr>
          <a:xfrm>
            <a:off x="770850" y="159544"/>
            <a:ext cx="903600" cy="609900"/>
          </a:xfrm>
          <a:prstGeom prst="parallelogram">
            <a:avLst>
              <a:gd fmla="val 45310" name="adj"/>
            </a:avLst>
          </a:prstGeom>
          <a:solidFill>
            <a:srgbClr val="BED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5"/>
          <p:cNvSpPr/>
          <p:nvPr/>
        </p:nvSpPr>
        <p:spPr>
          <a:xfrm>
            <a:off x="146422" y="159544"/>
            <a:ext cx="903600" cy="6099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accent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292060"/>
            <a:ext cx="2060025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5"/>
          <p:cNvSpPr txBox="1"/>
          <p:nvPr>
            <p:ph idx="1" type="body"/>
          </p:nvPr>
        </p:nvSpPr>
        <p:spPr>
          <a:xfrm>
            <a:off x="294150" y="913950"/>
            <a:ext cx="8555700" cy="3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127" name="Google Shape;127;p25"/>
          <p:cNvSpPr/>
          <p:nvPr/>
        </p:nvSpPr>
        <p:spPr>
          <a:xfrm>
            <a:off x="1372975" y="159544"/>
            <a:ext cx="4806300" cy="6099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8" name="Google Shape;128;p25"/>
          <p:cNvSpPr txBox="1"/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9" name="Google Shape;129;p25"/>
          <p:cNvSpPr txBox="1"/>
          <p:nvPr/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 5">
  <p:cSld name="TITLE_3_6">
    <p:bg>
      <p:bgPr>
        <a:solidFill>
          <a:schemeClr val="accent4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/>
          <p:nvPr/>
        </p:nvSpPr>
        <p:spPr>
          <a:xfrm flipH="1" rot="10800000">
            <a:off x="0" y="2313"/>
            <a:ext cx="4850881" cy="4302811"/>
          </a:xfrm>
          <a:custGeom>
            <a:rect b="b" l="l" r="r" t="t"/>
            <a:pathLst>
              <a:path extrusionOk="0" h="6374535" w="5389868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7307" y="139723"/>
            <a:ext cx="2859113" cy="4509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caricatura de una ciudad&#10;&#10;Descripción generada automáticamente" id="133" name="Google Shape;133;p26"/>
          <p:cNvPicPr preferRelativeResize="0"/>
          <p:nvPr/>
        </p:nvPicPr>
        <p:blipFill rotWithShape="1">
          <a:blip r:embed="rId3">
            <a:alphaModFix/>
          </a:blip>
          <a:srcRect b="0" l="9870" r="6482" t="0"/>
          <a:stretch/>
        </p:blipFill>
        <p:spPr>
          <a:xfrm>
            <a:off x="1" y="8"/>
            <a:ext cx="3533300" cy="4192175"/>
          </a:xfrm>
          <a:custGeom>
            <a:rect b="b" l="l" r="r" t="t"/>
            <a:pathLst>
              <a:path extrusionOk="0" h="6210629" w="523451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34" name="Google Shape;134;p26"/>
          <p:cNvSpPr txBox="1"/>
          <p:nvPr>
            <p:ph type="title"/>
          </p:nvPr>
        </p:nvSpPr>
        <p:spPr>
          <a:xfrm>
            <a:off x="3004575" y="2607113"/>
            <a:ext cx="5995800" cy="1202400"/>
          </a:xfrm>
          <a:prstGeom prst="rect">
            <a:avLst/>
          </a:prstGeom>
          <a:solidFill>
            <a:srgbClr val="898B90">
              <a:alpha val="6824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 5">
  <p:cSld name="OBJECT_1_1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/>
          <p:nvPr/>
        </p:nvSpPr>
        <p:spPr>
          <a:xfrm>
            <a:off x="770850" y="159544"/>
            <a:ext cx="903600" cy="609900"/>
          </a:xfrm>
          <a:prstGeom prst="parallelogram">
            <a:avLst>
              <a:gd fmla="val 45310" name="adj"/>
            </a:avLst>
          </a:prstGeom>
          <a:solidFill>
            <a:srgbClr val="00A0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7"/>
          <p:cNvSpPr/>
          <p:nvPr/>
        </p:nvSpPr>
        <p:spPr>
          <a:xfrm>
            <a:off x="146422" y="159544"/>
            <a:ext cx="903600" cy="6099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292060"/>
            <a:ext cx="2060025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7"/>
          <p:cNvSpPr txBox="1"/>
          <p:nvPr>
            <p:ph idx="1" type="body"/>
          </p:nvPr>
        </p:nvSpPr>
        <p:spPr>
          <a:xfrm>
            <a:off x="294150" y="913950"/>
            <a:ext cx="8555700" cy="3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140" name="Google Shape;140;p27"/>
          <p:cNvSpPr/>
          <p:nvPr/>
        </p:nvSpPr>
        <p:spPr>
          <a:xfrm>
            <a:off x="1372975" y="159544"/>
            <a:ext cx="4806300" cy="6099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1" name="Google Shape;141;p27"/>
          <p:cNvSpPr txBox="1"/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2" name="Google Shape;142;p27"/>
          <p:cNvSpPr txBox="1"/>
          <p:nvPr/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 6">
  <p:cSld name="TITLE_3_1_1">
    <p:bg>
      <p:bgPr>
        <a:solidFill>
          <a:schemeClr val="lt2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 flipH="1" rot="10800000">
            <a:off x="0" y="2313"/>
            <a:ext cx="4850881" cy="4302811"/>
          </a:xfrm>
          <a:custGeom>
            <a:rect b="b" l="l" r="r" t="t"/>
            <a:pathLst>
              <a:path extrusionOk="0" h="6374535" w="5389868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7307" y="139723"/>
            <a:ext cx="2859113" cy="4509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persona, foto, hombre, mujer&#10;&#10;Descripción generada automáticamente" id="146" name="Google Shape;146;p28"/>
          <p:cNvPicPr preferRelativeResize="0"/>
          <p:nvPr/>
        </p:nvPicPr>
        <p:blipFill rotWithShape="1">
          <a:blip r:embed="rId3">
            <a:alphaModFix/>
          </a:blip>
          <a:srcRect b="0" l="0" r="16352" t="0"/>
          <a:stretch/>
        </p:blipFill>
        <p:spPr>
          <a:xfrm>
            <a:off x="1" y="8"/>
            <a:ext cx="3533300" cy="4192175"/>
          </a:xfrm>
          <a:custGeom>
            <a:rect b="b" l="l" r="r" t="t"/>
            <a:pathLst>
              <a:path extrusionOk="0" h="6210629" w="523451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47" name="Google Shape;147;p28"/>
          <p:cNvSpPr txBox="1"/>
          <p:nvPr>
            <p:ph type="title"/>
          </p:nvPr>
        </p:nvSpPr>
        <p:spPr>
          <a:xfrm>
            <a:off x="3004575" y="2607113"/>
            <a:ext cx="5995800" cy="1202400"/>
          </a:xfrm>
          <a:prstGeom prst="rect">
            <a:avLst/>
          </a:prstGeom>
          <a:solidFill>
            <a:srgbClr val="898B90">
              <a:alpha val="6824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 6">
  <p:cSld name="OBJECT_1_1_1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/>
          <p:nvPr/>
        </p:nvSpPr>
        <p:spPr>
          <a:xfrm>
            <a:off x="770850" y="159544"/>
            <a:ext cx="903600" cy="609900"/>
          </a:xfrm>
          <a:prstGeom prst="parallelogram">
            <a:avLst>
              <a:gd fmla="val 4531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9"/>
          <p:cNvSpPr/>
          <p:nvPr/>
        </p:nvSpPr>
        <p:spPr>
          <a:xfrm>
            <a:off x="146422" y="159544"/>
            <a:ext cx="903600" cy="6099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lt2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292060"/>
            <a:ext cx="2060025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9"/>
          <p:cNvSpPr txBox="1"/>
          <p:nvPr>
            <p:ph idx="1" type="body"/>
          </p:nvPr>
        </p:nvSpPr>
        <p:spPr>
          <a:xfrm>
            <a:off x="294150" y="913950"/>
            <a:ext cx="8555700" cy="3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153" name="Google Shape;153;p29"/>
          <p:cNvSpPr/>
          <p:nvPr/>
        </p:nvSpPr>
        <p:spPr>
          <a:xfrm>
            <a:off x="1372975" y="159544"/>
            <a:ext cx="4806300" cy="6099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4" name="Google Shape;154;p29"/>
          <p:cNvSpPr txBox="1"/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5" name="Google Shape;155;p29"/>
          <p:cNvSpPr txBox="1"/>
          <p:nvPr/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 7">
  <p:cSld name="TITLE_3_2_2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>
            <p:ph type="title"/>
          </p:nvPr>
        </p:nvSpPr>
        <p:spPr>
          <a:xfrm>
            <a:off x="3004575" y="2607113"/>
            <a:ext cx="5995800" cy="1202400"/>
          </a:xfrm>
          <a:prstGeom prst="rect">
            <a:avLst/>
          </a:prstGeom>
          <a:solidFill>
            <a:srgbClr val="898B9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  <p:sp>
        <p:nvSpPr>
          <p:cNvPr id="158" name="Google Shape;158;p30"/>
          <p:cNvSpPr/>
          <p:nvPr/>
        </p:nvSpPr>
        <p:spPr>
          <a:xfrm flipH="1" rot="10800000">
            <a:off x="0" y="2313"/>
            <a:ext cx="4850881" cy="4302811"/>
          </a:xfrm>
          <a:custGeom>
            <a:rect b="b" l="l" r="r" t="t"/>
            <a:pathLst>
              <a:path extrusionOk="0" h="6374535" w="5389868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7307" y="139723"/>
            <a:ext cx="2859113" cy="4509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caricatura de una ciudad&#10;&#10;Descripción generada automáticamente" id="160" name="Google Shape;160;p30"/>
          <p:cNvPicPr preferRelativeResize="0"/>
          <p:nvPr/>
        </p:nvPicPr>
        <p:blipFill rotWithShape="1">
          <a:blip r:embed="rId3">
            <a:alphaModFix/>
          </a:blip>
          <a:srcRect b="0" l="9870" r="6482" t="0"/>
          <a:stretch/>
        </p:blipFill>
        <p:spPr>
          <a:xfrm>
            <a:off x="1" y="8"/>
            <a:ext cx="3533300" cy="4192175"/>
          </a:xfrm>
          <a:custGeom>
            <a:rect b="b" l="l" r="r" t="t"/>
            <a:pathLst>
              <a:path extrusionOk="0" h="6210629" w="523451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 7">
  <p:cSld name="OBJECT_1_1_1_1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770850" y="159544"/>
            <a:ext cx="903600" cy="609900"/>
          </a:xfrm>
          <a:prstGeom prst="parallelogram">
            <a:avLst>
              <a:gd fmla="val 45310" name="adj"/>
            </a:avLst>
          </a:prstGeom>
          <a:solidFill>
            <a:srgbClr val="1728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1"/>
          <p:cNvSpPr/>
          <p:nvPr/>
        </p:nvSpPr>
        <p:spPr>
          <a:xfrm>
            <a:off x="146422" y="159544"/>
            <a:ext cx="903600" cy="6099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dk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292060"/>
            <a:ext cx="2060025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1"/>
          <p:cNvSpPr txBox="1"/>
          <p:nvPr>
            <p:ph idx="1" type="body"/>
          </p:nvPr>
        </p:nvSpPr>
        <p:spPr>
          <a:xfrm>
            <a:off x="294150" y="913950"/>
            <a:ext cx="8555700" cy="3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166" name="Google Shape;166;p31"/>
          <p:cNvSpPr/>
          <p:nvPr/>
        </p:nvSpPr>
        <p:spPr>
          <a:xfrm>
            <a:off x="1372975" y="159544"/>
            <a:ext cx="4806300" cy="6099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7" name="Google Shape;167;p31"/>
          <p:cNvSpPr txBox="1"/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8" name="Google Shape;168;p31"/>
          <p:cNvSpPr txBox="1"/>
          <p:nvPr/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 8">
  <p:cSld name="TITLE_3_2_1_1">
    <p:bg>
      <p:bgPr>
        <a:solidFill>
          <a:schemeClr val="accent5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/>
          <p:nvPr/>
        </p:nvSpPr>
        <p:spPr>
          <a:xfrm flipH="1" rot="10800000">
            <a:off x="0" y="2313"/>
            <a:ext cx="4850881" cy="4302811"/>
          </a:xfrm>
          <a:custGeom>
            <a:rect b="b" l="l" r="r" t="t"/>
            <a:pathLst>
              <a:path extrusionOk="0" h="6374535" w="5389868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que contiene persona, foto, hombre, mujer&#10;&#10;Descripción generada automáticamente" id="171" name="Google Shape;171;p32"/>
          <p:cNvPicPr preferRelativeResize="0"/>
          <p:nvPr/>
        </p:nvPicPr>
        <p:blipFill rotWithShape="1">
          <a:blip r:embed="rId2">
            <a:alphaModFix/>
          </a:blip>
          <a:srcRect b="0" l="0" r="16352" t="0"/>
          <a:stretch/>
        </p:blipFill>
        <p:spPr>
          <a:xfrm>
            <a:off x="1" y="8"/>
            <a:ext cx="3533300" cy="4192175"/>
          </a:xfrm>
          <a:custGeom>
            <a:rect b="b" l="l" r="r" t="t"/>
            <a:pathLst>
              <a:path extrusionOk="0" h="6210629" w="523451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72" name="Google Shape;17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7307" y="139723"/>
            <a:ext cx="2859113" cy="45097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2"/>
          <p:cNvSpPr txBox="1"/>
          <p:nvPr>
            <p:ph type="title"/>
          </p:nvPr>
        </p:nvSpPr>
        <p:spPr>
          <a:xfrm>
            <a:off x="3004575" y="2607113"/>
            <a:ext cx="5995800" cy="1202400"/>
          </a:xfrm>
          <a:prstGeom prst="rect">
            <a:avLst/>
          </a:prstGeom>
          <a:solidFill>
            <a:srgbClr val="898B90">
              <a:alpha val="6824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 8">
  <p:cSld name="OBJECT_1_1_1_1_2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770850" y="159544"/>
            <a:ext cx="903600" cy="609900"/>
          </a:xfrm>
          <a:prstGeom prst="parallelogram">
            <a:avLst>
              <a:gd fmla="val 4531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3"/>
          <p:cNvSpPr/>
          <p:nvPr/>
        </p:nvSpPr>
        <p:spPr>
          <a:xfrm>
            <a:off x="146422" y="159544"/>
            <a:ext cx="903600" cy="6099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accent5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292060"/>
            <a:ext cx="2060025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>
            <p:ph idx="1" type="body"/>
          </p:nvPr>
        </p:nvSpPr>
        <p:spPr>
          <a:xfrm>
            <a:off x="294150" y="913950"/>
            <a:ext cx="8555700" cy="3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179" name="Google Shape;179;p33"/>
          <p:cNvSpPr/>
          <p:nvPr/>
        </p:nvSpPr>
        <p:spPr>
          <a:xfrm>
            <a:off x="1372975" y="159544"/>
            <a:ext cx="4806300" cy="6099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0" name="Google Shape;180;p33"/>
          <p:cNvSpPr txBox="1"/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1" name="Google Shape;181;p33"/>
          <p:cNvSpPr txBox="1"/>
          <p:nvPr/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 9">
  <p:cSld name="TITLE_3_3_1">
    <p:bg>
      <p:bgPr>
        <a:solidFill>
          <a:schemeClr val="accent6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/>
          <p:nvPr/>
        </p:nvSpPr>
        <p:spPr>
          <a:xfrm flipH="1" rot="10800000">
            <a:off x="0" y="2313"/>
            <a:ext cx="4850881" cy="4302811"/>
          </a:xfrm>
          <a:custGeom>
            <a:rect b="b" l="l" r="r" t="t"/>
            <a:pathLst>
              <a:path extrusionOk="0" h="6374535" w="5389868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7307" y="139723"/>
            <a:ext cx="2859113" cy="4509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caricatura de una ciudad&#10;&#10;Descripción generada automáticamente" id="185" name="Google Shape;185;p34"/>
          <p:cNvPicPr preferRelativeResize="0"/>
          <p:nvPr/>
        </p:nvPicPr>
        <p:blipFill rotWithShape="1">
          <a:blip r:embed="rId3">
            <a:alphaModFix/>
          </a:blip>
          <a:srcRect b="0" l="9870" r="6482" t="0"/>
          <a:stretch/>
        </p:blipFill>
        <p:spPr>
          <a:xfrm>
            <a:off x="1" y="8"/>
            <a:ext cx="3533300" cy="4192175"/>
          </a:xfrm>
          <a:custGeom>
            <a:rect b="b" l="l" r="r" t="t"/>
            <a:pathLst>
              <a:path extrusionOk="0" h="6210629" w="523451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86" name="Google Shape;186;p34"/>
          <p:cNvSpPr txBox="1"/>
          <p:nvPr>
            <p:ph type="title"/>
          </p:nvPr>
        </p:nvSpPr>
        <p:spPr>
          <a:xfrm>
            <a:off x="3004575" y="2607113"/>
            <a:ext cx="5995800" cy="1202400"/>
          </a:xfrm>
          <a:prstGeom prst="rect">
            <a:avLst/>
          </a:prstGeom>
          <a:solidFill>
            <a:srgbClr val="898B90">
              <a:alpha val="6824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 9">
  <p:cSld name="OBJECT_1_1_1_1_3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/>
          <p:nvPr/>
        </p:nvSpPr>
        <p:spPr>
          <a:xfrm>
            <a:off x="770850" y="159544"/>
            <a:ext cx="903600" cy="609900"/>
          </a:xfrm>
          <a:prstGeom prst="parallelogram">
            <a:avLst>
              <a:gd fmla="val 4531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5"/>
          <p:cNvSpPr/>
          <p:nvPr/>
        </p:nvSpPr>
        <p:spPr>
          <a:xfrm>
            <a:off x="146422" y="159544"/>
            <a:ext cx="903600" cy="6099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accent6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292060"/>
            <a:ext cx="2060025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5"/>
          <p:cNvSpPr txBox="1"/>
          <p:nvPr>
            <p:ph idx="1" type="body"/>
          </p:nvPr>
        </p:nvSpPr>
        <p:spPr>
          <a:xfrm>
            <a:off x="294150" y="913950"/>
            <a:ext cx="8555700" cy="3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192" name="Google Shape;192;p35"/>
          <p:cNvSpPr/>
          <p:nvPr/>
        </p:nvSpPr>
        <p:spPr>
          <a:xfrm>
            <a:off x="1372975" y="159544"/>
            <a:ext cx="4806300" cy="6099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3" name="Google Shape;193;p35"/>
          <p:cNvSpPr txBox="1"/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4" name="Google Shape;194;p35"/>
          <p:cNvSpPr txBox="1"/>
          <p:nvPr/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 10">
  <p:cSld name="TITLE_3_4_1">
    <p:bg>
      <p:bgPr>
        <a:solidFill>
          <a:srgbClr val="733814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6"/>
          <p:cNvSpPr/>
          <p:nvPr/>
        </p:nvSpPr>
        <p:spPr>
          <a:xfrm flipH="1" rot="10800000">
            <a:off x="0" y="2313"/>
            <a:ext cx="4850881" cy="4302811"/>
          </a:xfrm>
          <a:custGeom>
            <a:rect b="b" l="l" r="r" t="t"/>
            <a:pathLst>
              <a:path extrusionOk="0" h="6374535" w="5389868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7307" y="139723"/>
            <a:ext cx="2859113" cy="4509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persona, foto, hombre, mujer&#10;&#10;Descripción generada automáticamente" id="198" name="Google Shape;198;p36"/>
          <p:cNvPicPr preferRelativeResize="0"/>
          <p:nvPr/>
        </p:nvPicPr>
        <p:blipFill rotWithShape="1">
          <a:blip r:embed="rId3">
            <a:alphaModFix/>
          </a:blip>
          <a:srcRect b="0" l="0" r="16352" t="0"/>
          <a:stretch/>
        </p:blipFill>
        <p:spPr>
          <a:xfrm>
            <a:off x="1" y="8"/>
            <a:ext cx="3533300" cy="4192175"/>
          </a:xfrm>
          <a:custGeom>
            <a:rect b="b" l="l" r="r" t="t"/>
            <a:pathLst>
              <a:path extrusionOk="0" h="6210629" w="523451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99" name="Google Shape;199;p36"/>
          <p:cNvSpPr txBox="1"/>
          <p:nvPr>
            <p:ph type="title"/>
          </p:nvPr>
        </p:nvSpPr>
        <p:spPr>
          <a:xfrm>
            <a:off x="3004575" y="2607113"/>
            <a:ext cx="5995800" cy="1202400"/>
          </a:xfrm>
          <a:prstGeom prst="rect">
            <a:avLst/>
          </a:prstGeom>
          <a:solidFill>
            <a:srgbClr val="898B90">
              <a:alpha val="6824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 10">
  <p:cSld name="OBJECT_1_1_1_1_4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/>
          <p:nvPr/>
        </p:nvSpPr>
        <p:spPr>
          <a:xfrm>
            <a:off x="770850" y="159544"/>
            <a:ext cx="903600" cy="609900"/>
          </a:xfrm>
          <a:prstGeom prst="parallelogram">
            <a:avLst>
              <a:gd fmla="val 45310" name="adj"/>
            </a:avLst>
          </a:prstGeom>
          <a:solidFill>
            <a:srgbClr val="7338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7"/>
          <p:cNvSpPr/>
          <p:nvPr/>
        </p:nvSpPr>
        <p:spPr>
          <a:xfrm>
            <a:off x="146422" y="159544"/>
            <a:ext cx="903600" cy="6099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rgbClr val="733814"/>
              </a:gs>
              <a:gs pos="100000">
                <a:srgbClr val="73381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292060"/>
            <a:ext cx="2060025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7"/>
          <p:cNvSpPr txBox="1"/>
          <p:nvPr>
            <p:ph idx="1" type="body"/>
          </p:nvPr>
        </p:nvSpPr>
        <p:spPr>
          <a:xfrm>
            <a:off x="294150" y="913950"/>
            <a:ext cx="8555700" cy="3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205" name="Google Shape;205;p37"/>
          <p:cNvSpPr/>
          <p:nvPr/>
        </p:nvSpPr>
        <p:spPr>
          <a:xfrm>
            <a:off x="1372975" y="159544"/>
            <a:ext cx="4806300" cy="6099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06" name="Google Shape;206;p37"/>
          <p:cNvSpPr txBox="1"/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7" name="Google Shape;207;p37"/>
          <p:cNvSpPr txBox="1"/>
          <p:nvPr/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 11">
  <p:cSld name="TITLE_3_5_1">
    <p:bg>
      <p:bgPr>
        <a:solidFill>
          <a:srgbClr val="6C7A8A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/>
          <p:nvPr/>
        </p:nvSpPr>
        <p:spPr>
          <a:xfrm flipH="1" rot="10800000">
            <a:off x="0" y="2313"/>
            <a:ext cx="4850881" cy="4302811"/>
          </a:xfrm>
          <a:custGeom>
            <a:rect b="b" l="l" r="r" t="t"/>
            <a:pathLst>
              <a:path extrusionOk="0" h="6374535" w="5389868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7307" y="139723"/>
            <a:ext cx="2859113" cy="4509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caricatura de una ciudad&#10;&#10;Descripción generada automáticamente" id="211" name="Google Shape;211;p38"/>
          <p:cNvPicPr preferRelativeResize="0"/>
          <p:nvPr/>
        </p:nvPicPr>
        <p:blipFill rotWithShape="1">
          <a:blip r:embed="rId3">
            <a:alphaModFix/>
          </a:blip>
          <a:srcRect b="0" l="9870" r="6482" t="0"/>
          <a:stretch/>
        </p:blipFill>
        <p:spPr>
          <a:xfrm>
            <a:off x="1" y="8"/>
            <a:ext cx="3533300" cy="4192175"/>
          </a:xfrm>
          <a:custGeom>
            <a:rect b="b" l="l" r="r" t="t"/>
            <a:pathLst>
              <a:path extrusionOk="0" h="6210629" w="523451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12" name="Google Shape;212;p38"/>
          <p:cNvSpPr txBox="1"/>
          <p:nvPr>
            <p:ph type="title"/>
          </p:nvPr>
        </p:nvSpPr>
        <p:spPr>
          <a:xfrm>
            <a:off x="3004575" y="2607113"/>
            <a:ext cx="5995800" cy="1202400"/>
          </a:xfrm>
          <a:prstGeom prst="rect">
            <a:avLst/>
          </a:prstGeom>
          <a:solidFill>
            <a:srgbClr val="898B90">
              <a:alpha val="6824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 11">
  <p:cSld name="OBJECT_1_1_1_1_5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9"/>
          <p:cNvSpPr/>
          <p:nvPr/>
        </p:nvSpPr>
        <p:spPr>
          <a:xfrm>
            <a:off x="770850" y="159544"/>
            <a:ext cx="903600" cy="609900"/>
          </a:xfrm>
          <a:prstGeom prst="parallelogram">
            <a:avLst>
              <a:gd fmla="val 45310" name="adj"/>
            </a:avLst>
          </a:prstGeom>
          <a:solidFill>
            <a:srgbClr val="6C7A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9"/>
          <p:cNvSpPr/>
          <p:nvPr/>
        </p:nvSpPr>
        <p:spPr>
          <a:xfrm>
            <a:off x="146422" y="159544"/>
            <a:ext cx="903600" cy="6099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rgbClr val="6C7A8A"/>
              </a:gs>
              <a:gs pos="100000">
                <a:srgbClr val="6C7A8A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292060"/>
            <a:ext cx="2060025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9"/>
          <p:cNvSpPr txBox="1"/>
          <p:nvPr>
            <p:ph idx="1" type="body"/>
          </p:nvPr>
        </p:nvSpPr>
        <p:spPr>
          <a:xfrm>
            <a:off x="294150" y="913950"/>
            <a:ext cx="8555700" cy="3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218" name="Google Shape;218;p39"/>
          <p:cNvSpPr/>
          <p:nvPr/>
        </p:nvSpPr>
        <p:spPr>
          <a:xfrm>
            <a:off x="1372975" y="159544"/>
            <a:ext cx="4806300" cy="6099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9"/>
          <p:cNvSpPr txBox="1"/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" name="Google Shape;220;p39"/>
          <p:cNvSpPr txBox="1"/>
          <p:nvPr/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294150" y="913950"/>
            <a:ext cx="8555700" cy="3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b="0" i="0" sz="24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b="0"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b="0"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b="0"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b="0" i="0" sz="14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b="0"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b="0"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b="0"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b="0"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9" name="Google Shape;59;p14"/>
          <p:cNvSpPr txBox="1"/>
          <p:nvPr>
            <p:ph type="title"/>
          </p:nvPr>
        </p:nvSpPr>
        <p:spPr>
          <a:xfrm>
            <a:off x="1763700" y="159544"/>
            <a:ext cx="67518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19.png"/><Relationship Id="rId6" Type="http://schemas.openxmlformats.org/officeDocument/2006/relationships/image" Target="../media/image14.png"/><Relationship Id="rId7" Type="http://schemas.openxmlformats.org/officeDocument/2006/relationships/image" Target="../media/image9.png"/><Relationship Id="rId8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material.angular.io/components/categories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0"/>
          <p:cNvSpPr txBox="1"/>
          <p:nvPr>
            <p:ph type="title"/>
          </p:nvPr>
        </p:nvSpPr>
        <p:spPr>
          <a:xfrm>
            <a:off x="3934175" y="1865775"/>
            <a:ext cx="4954500" cy="216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Angular Material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9"/>
          <p:cNvSpPr txBox="1"/>
          <p:nvPr>
            <p:ph idx="1" type="body"/>
          </p:nvPr>
        </p:nvSpPr>
        <p:spPr>
          <a:xfrm>
            <a:off x="294150" y="685467"/>
            <a:ext cx="8555700" cy="11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"/>
              <a:t>Material Design es una librería de componentes de diseño modernas que funcionan en la web y dispositivos móviles</a:t>
            </a:r>
            <a:endParaRPr/>
          </a:p>
          <a:p>
            <a: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49"/>
          <p:cNvSpPr txBox="1"/>
          <p:nvPr>
            <p:ph type="title"/>
          </p:nvPr>
        </p:nvSpPr>
        <p:spPr>
          <a:xfrm>
            <a:off x="1763699" y="119658"/>
            <a:ext cx="42882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>
                <a:solidFill>
                  <a:schemeClr val="lt1"/>
                </a:solidFill>
              </a:rPr>
              <a:t>Angular Material</a:t>
            </a:r>
            <a:endParaRPr/>
          </a:p>
        </p:txBody>
      </p:sp>
      <p:pic>
        <p:nvPicPr>
          <p:cNvPr id="282" name="Google Shape;28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838" y="1832967"/>
            <a:ext cx="7934325" cy="2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0"/>
          <p:cNvSpPr txBox="1"/>
          <p:nvPr>
            <p:ph type="title"/>
          </p:nvPr>
        </p:nvSpPr>
        <p:spPr>
          <a:xfrm>
            <a:off x="3004575" y="1955334"/>
            <a:ext cx="5995800" cy="901800"/>
          </a:xfrm>
          <a:prstGeom prst="rect">
            <a:avLst/>
          </a:prstGeom>
          <a:solidFill>
            <a:srgbClr val="898B90">
              <a:alpha val="6824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Componentes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1"/>
          <p:cNvSpPr txBox="1"/>
          <p:nvPr>
            <p:ph idx="1" type="body"/>
          </p:nvPr>
        </p:nvSpPr>
        <p:spPr>
          <a:xfrm>
            <a:off x="294150" y="685465"/>
            <a:ext cx="85557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"/>
              <a:t>Tipos de Componente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51"/>
          <p:cNvSpPr txBox="1"/>
          <p:nvPr>
            <p:ph type="title"/>
          </p:nvPr>
        </p:nvSpPr>
        <p:spPr>
          <a:xfrm>
            <a:off x="1763699" y="119658"/>
            <a:ext cx="42882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/>
              <a:t>Componentes</a:t>
            </a:r>
            <a:endParaRPr/>
          </a:p>
        </p:txBody>
      </p:sp>
      <p:pic>
        <p:nvPicPr>
          <p:cNvPr id="294" name="Google Shape;29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675" y="1619240"/>
            <a:ext cx="2486025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8700" y="1704965"/>
            <a:ext cx="2743200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000365"/>
            <a:ext cx="2733675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8475" y="3000365"/>
            <a:ext cx="2762250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53125" y="3000365"/>
            <a:ext cx="2733675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66375" y="1865765"/>
            <a:ext cx="2037856" cy="781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2"/>
          <p:cNvSpPr txBox="1"/>
          <p:nvPr>
            <p:ph idx="1" type="body"/>
          </p:nvPr>
        </p:nvSpPr>
        <p:spPr>
          <a:xfrm>
            <a:off x="294150" y="685465"/>
            <a:ext cx="85557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"/>
              <a:t>Algunos componentes adicionales que podemos usar: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52"/>
          <p:cNvSpPr txBox="1"/>
          <p:nvPr>
            <p:ph type="title"/>
          </p:nvPr>
        </p:nvSpPr>
        <p:spPr>
          <a:xfrm>
            <a:off x="1350700" y="119650"/>
            <a:ext cx="47013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/>
              <a:t>Componentes - Sort Header</a:t>
            </a:r>
            <a:endParaRPr/>
          </a:p>
        </p:txBody>
      </p:sp>
      <p:pic>
        <p:nvPicPr>
          <p:cNvPr id="306" name="Google Shape;30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601" y="1395976"/>
            <a:ext cx="6370806" cy="374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3"/>
          <p:cNvSpPr txBox="1"/>
          <p:nvPr>
            <p:ph idx="1" type="body"/>
          </p:nvPr>
        </p:nvSpPr>
        <p:spPr>
          <a:xfrm>
            <a:off x="294150" y="685465"/>
            <a:ext cx="85557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"/>
              <a:t>Algunos componentes adicionales que podemos usar: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53"/>
          <p:cNvSpPr txBox="1"/>
          <p:nvPr>
            <p:ph type="title"/>
          </p:nvPr>
        </p:nvSpPr>
        <p:spPr>
          <a:xfrm>
            <a:off x="1350700" y="119650"/>
            <a:ext cx="47013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/>
              <a:t>Componentes - Mat Tree</a:t>
            </a:r>
            <a:endParaRPr/>
          </a:p>
        </p:txBody>
      </p:sp>
      <p:pic>
        <p:nvPicPr>
          <p:cNvPr id="313" name="Google Shape;3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825" y="1448390"/>
            <a:ext cx="8134350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4"/>
          <p:cNvSpPr txBox="1"/>
          <p:nvPr>
            <p:ph idx="1" type="body"/>
          </p:nvPr>
        </p:nvSpPr>
        <p:spPr>
          <a:xfrm>
            <a:off x="294150" y="685465"/>
            <a:ext cx="85557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"/>
              <a:t>Indeterminate Progess-bar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54"/>
          <p:cNvSpPr txBox="1"/>
          <p:nvPr>
            <p:ph type="title"/>
          </p:nvPr>
        </p:nvSpPr>
        <p:spPr>
          <a:xfrm>
            <a:off x="1350700" y="119650"/>
            <a:ext cx="47013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/>
              <a:t>Componentes - Progress Bar</a:t>
            </a:r>
            <a:endParaRPr/>
          </a:p>
        </p:txBody>
      </p:sp>
      <p:pic>
        <p:nvPicPr>
          <p:cNvPr id="320" name="Google Shape;32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963" y="1448390"/>
            <a:ext cx="7982069" cy="3498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5"/>
          <p:cNvSpPr txBox="1"/>
          <p:nvPr>
            <p:ph idx="1" type="body"/>
          </p:nvPr>
        </p:nvSpPr>
        <p:spPr>
          <a:xfrm>
            <a:off x="294150" y="685465"/>
            <a:ext cx="85557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"/>
              <a:t>Buffer </a:t>
            </a:r>
            <a:r>
              <a:rPr lang="es"/>
              <a:t>Progess-bar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55"/>
          <p:cNvSpPr txBox="1"/>
          <p:nvPr>
            <p:ph type="title"/>
          </p:nvPr>
        </p:nvSpPr>
        <p:spPr>
          <a:xfrm>
            <a:off x="1350700" y="119650"/>
            <a:ext cx="47013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/>
              <a:t>Componentes - Progress Bar</a:t>
            </a:r>
            <a:endParaRPr/>
          </a:p>
        </p:txBody>
      </p:sp>
      <p:pic>
        <p:nvPicPr>
          <p:cNvPr id="327" name="Google Shape;32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88" y="1340076"/>
            <a:ext cx="8280426" cy="337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6"/>
          <p:cNvSpPr txBox="1"/>
          <p:nvPr>
            <p:ph idx="1" type="body"/>
          </p:nvPr>
        </p:nvSpPr>
        <p:spPr>
          <a:xfrm>
            <a:off x="294150" y="685505"/>
            <a:ext cx="8555700" cy="27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"/>
              <a:t>Pero esto no es todo, hay mucho </a:t>
            </a:r>
            <a:r>
              <a:rPr lang="es"/>
              <a:t>más</a:t>
            </a:r>
            <a:r>
              <a:rPr lang="es"/>
              <a:t> componentes que podemos utilizar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"/>
              <a:t>Podemos utilizar tanto los componentes de Ionic como lo de Angular Material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"/>
              <a:t>Visita a: </a:t>
            </a:r>
            <a:r>
              <a:rPr lang="e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https://material.angular.io/components/categories</a:t>
            </a:r>
            <a:r>
              <a:rPr lang="es"/>
              <a:t> durante todo tu proceso de desarrollo de Software, ahí es donde </a:t>
            </a:r>
            <a:r>
              <a:rPr lang="es"/>
              <a:t>más</a:t>
            </a:r>
            <a:r>
              <a:rPr lang="es"/>
              <a:t> puedes aprender!</a:t>
            </a:r>
            <a:endParaRPr/>
          </a:p>
        </p:txBody>
      </p:sp>
      <p:sp>
        <p:nvSpPr>
          <p:cNvPr id="333" name="Google Shape;333;p56"/>
          <p:cNvSpPr txBox="1"/>
          <p:nvPr>
            <p:ph type="title"/>
          </p:nvPr>
        </p:nvSpPr>
        <p:spPr>
          <a:xfrm>
            <a:off x="1350700" y="119650"/>
            <a:ext cx="47013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/>
              <a:t>Componentes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7"/>
          <p:cNvSpPr txBox="1"/>
          <p:nvPr>
            <p:ph type="title"/>
          </p:nvPr>
        </p:nvSpPr>
        <p:spPr>
          <a:xfrm>
            <a:off x="3004575" y="1955318"/>
            <a:ext cx="5995800" cy="1539300"/>
          </a:xfrm>
          <a:prstGeom prst="rect">
            <a:avLst/>
          </a:prstGeom>
          <a:solidFill>
            <a:srgbClr val="898B90">
              <a:alpha val="6824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Integrar Angular Material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8"/>
          <p:cNvSpPr txBox="1"/>
          <p:nvPr>
            <p:ph idx="1" type="body"/>
          </p:nvPr>
        </p:nvSpPr>
        <p:spPr>
          <a:xfrm>
            <a:off x="294150" y="685463"/>
            <a:ext cx="8555700" cy="28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"/>
              <a:t>Ya vimos algunos de los componentes que podemos utilizar, ahora solo es tu creatividad la que te puede limitar.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"/>
              <a:t>Lo que veremos ahora es </a:t>
            </a:r>
            <a:r>
              <a:rPr lang="es"/>
              <a:t>cómo</a:t>
            </a:r>
            <a:r>
              <a:rPr lang="es"/>
              <a:t> integrar Angular Material a nuestra solución Ionic con el material complementario “MC_Guia Integración Angular Material.docx”</a:t>
            </a:r>
            <a:endParaRPr/>
          </a:p>
          <a:p>
            <a: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58"/>
          <p:cNvSpPr txBox="1"/>
          <p:nvPr>
            <p:ph type="title"/>
          </p:nvPr>
        </p:nvSpPr>
        <p:spPr>
          <a:xfrm>
            <a:off x="1763699" y="119658"/>
            <a:ext cx="42882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/>
              <a:t>Integrar Angular Material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libro, estante, cuarto, biblioteca&#10;&#10;Descripción generada automáticamente" id="230" name="Google Shape;230;p41"/>
          <p:cNvPicPr preferRelativeResize="0"/>
          <p:nvPr/>
        </p:nvPicPr>
        <p:blipFill rotWithShape="1">
          <a:blip r:embed="rId3">
            <a:alphaModFix amt="29000"/>
          </a:blip>
          <a:srcRect b="0" l="5508" r="5508" t="0"/>
          <a:stretch/>
        </p:blipFill>
        <p:spPr>
          <a:xfrm>
            <a:off x="0" y="0"/>
            <a:ext cx="9144002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1"/>
          <p:cNvSpPr txBox="1"/>
          <p:nvPr/>
        </p:nvSpPr>
        <p:spPr>
          <a:xfrm>
            <a:off x="0" y="1745825"/>
            <a:ext cx="9144000" cy="10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Arial"/>
              <a:buNone/>
            </a:pPr>
            <a:r>
              <a:rPr b="1" lang="es" sz="8500">
                <a:solidFill>
                  <a:srgbClr val="DE307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PGY4121 </a:t>
            </a:r>
            <a:r>
              <a:rPr b="1" i="0" lang="es" sz="8500" u="none" cap="none" strike="noStrike">
                <a:solidFill>
                  <a:srgbClr val="DE307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seccion</a:t>
            </a:r>
            <a:endParaRPr b="0" i="0" sz="8500" u="none" cap="none" strike="noStrike">
              <a:solidFill>
                <a:srgbClr val="DE307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232" name="Google Shape;232;p41"/>
          <p:cNvSpPr txBox="1"/>
          <p:nvPr/>
        </p:nvSpPr>
        <p:spPr>
          <a:xfrm>
            <a:off x="602900" y="2897081"/>
            <a:ext cx="79383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" sz="3600" u="none" cap="none" strike="noStrik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Nombre del profesor</a:t>
            </a:r>
            <a:endParaRPr b="0" i="0" sz="3600" u="none" cap="none" strike="noStrike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233" name="Google Shape;233;p41"/>
          <p:cNvSpPr txBox="1"/>
          <p:nvPr/>
        </p:nvSpPr>
        <p:spPr>
          <a:xfrm>
            <a:off x="602849" y="3658369"/>
            <a:ext cx="79383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" sz="3000" u="none" cap="none" strike="noStrik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correo@profesor.duoc.cl</a:t>
            </a:r>
            <a:endParaRPr b="0" i="0" sz="3000" u="none" cap="none" strike="noStrike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9"/>
          <p:cNvSpPr txBox="1"/>
          <p:nvPr>
            <p:ph type="title"/>
          </p:nvPr>
        </p:nvSpPr>
        <p:spPr>
          <a:xfrm>
            <a:off x="3004575" y="1955334"/>
            <a:ext cx="5995800" cy="901800"/>
          </a:xfrm>
          <a:prstGeom prst="rect">
            <a:avLst/>
          </a:prstGeom>
          <a:solidFill>
            <a:srgbClr val="898B90">
              <a:alpha val="6824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Resumen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0"/>
          <p:cNvSpPr txBox="1"/>
          <p:nvPr>
            <p:ph idx="1" type="body"/>
          </p:nvPr>
        </p:nvSpPr>
        <p:spPr>
          <a:xfrm>
            <a:off x="294150" y="685463"/>
            <a:ext cx="8555700" cy="28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»"/>
            </a:pPr>
            <a:r>
              <a:rPr lang="es"/>
              <a:t>Reconocer Angular Material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»"/>
            </a:pPr>
            <a:r>
              <a:rPr lang="es"/>
              <a:t>Reconocer componentes de Angular Material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»"/>
            </a:pPr>
            <a:r>
              <a:rPr lang="es"/>
              <a:t>Tipos de componentes disponibles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»"/>
            </a:pPr>
            <a:r>
              <a:rPr lang="es"/>
              <a:t>Aprender a consultar documentación oficial</a:t>
            </a:r>
            <a:endParaRPr/>
          </a:p>
          <a:p>
            <a: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60"/>
          <p:cNvSpPr txBox="1"/>
          <p:nvPr>
            <p:ph type="title"/>
          </p:nvPr>
        </p:nvSpPr>
        <p:spPr>
          <a:xfrm>
            <a:off x="1763699" y="119658"/>
            <a:ext cx="42882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/>
              <a:t>Resumen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1"/>
          <p:cNvSpPr txBox="1"/>
          <p:nvPr>
            <p:ph idx="1" type="body"/>
          </p:nvPr>
        </p:nvSpPr>
        <p:spPr>
          <a:xfrm>
            <a:off x="560375" y="1768775"/>
            <a:ext cx="8023200" cy="21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/>
          <a:p>
            <a:pPr indent="0" lvl="0" marL="508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" sz="3600"/>
              <a:t>Ahora que ya sabemos que es Angular Material te </a:t>
            </a:r>
            <a:r>
              <a:rPr lang="es" sz="3600"/>
              <a:t>invito</a:t>
            </a:r>
            <a:r>
              <a:rPr lang="es" sz="3600"/>
              <a:t> a revisar el material complementario “MC_Guia Integración Angular Material.docx</a:t>
            </a:r>
            <a:endParaRPr sz="3300"/>
          </a:p>
        </p:txBody>
      </p:sp>
      <p:sp>
        <p:nvSpPr>
          <p:cNvPr id="361" name="Google Shape;361;p61"/>
          <p:cNvSpPr txBox="1"/>
          <p:nvPr>
            <p:ph idx="2" type="body"/>
          </p:nvPr>
        </p:nvSpPr>
        <p:spPr>
          <a:xfrm>
            <a:off x="560375" y="918141"/>
            <a:ext cx="8023200" cy="70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/>
          <a:p>
            <a:pPr indent="0" lvl="0" marL="508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"/>
              <a:t>Cómo</a:t>
            </a:r>
            <a:r>
              <a:rPr lang="es"/>
              <a:t> Integrar Angular Material</a:t>
            </a:r>
            <a:endParaRPr/>
          </a:p>
        </p:txBody>
      </p:sp>
      <p:sp>
        <p:nvSpPr>
          <p:cNvPr id="362" name="Google Shape;362;p61"/>
          <p:cNvSpPr txBox="1"/>
          <p:nvPr>
            <p:ph type="title"/>
          </p:nvPr>
        </p:nvSpPr>
        <p:spPr>
          <a:xfrm>
            <a:off x="1763699" y="119658"/>
            <a:ext cx="42882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/>
              <a:t>Material Complementario</a:t>
            </a:r>
            <a:endParaRPr/>
          </a:p>
        </p:txBody>
      </p:sp>
      <p:sp>
        <p:nvSpPr>
          <p:cNvPr id="363" name="Google Shape;363;p61"/>
          <p:cNvSpPr txBox="1"/>
          <p:nvPr>
            <p:ph idx="4294967295" type="sldNum"/>
          </p:nvPr>
        </p:nvSpPr>
        <p:spPr>
          <a:xfrm>
            <a:off x="70866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2"/>
          <p:cNvSpPr txBox="1"/>
          <p:nvPr>
            <p:ph type="title"/>
          </p:nvPr>
        </p:nvSpPr>
        <p:spPr>
          <a:xfrm>
            <a:off x="3004575" y="1955334"/>
            <a:ext cx="5995800" cy="901800"/>
          </a:xfrm>
          <a:prstGeom prst="rect">
            <a:avLst/>
          </a:prstGeom>
          <a:solidFill>
            <a:srgbClr val="DE3075">
              <a:alpha val="63919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Objetivos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type="title"/>
          </p:nvPr>
        </p:nvSpPr>
        <p:spPr>
          <a:xfrm>
            <a:off x="1763699" y="119658"/>
            <a:ext cx="42882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/>
              <a:t>Objetivo</a:t>
            </a:r>
            <a:endParaRPr/>
          </a:p>
        </p:txBody>
      </p:sp>
      <p:sp>
        <p:nvSpPr>
          <p:cNvPr id="244" name="Google Shape;244;p43"/>
          <p:cNvSpPr txBox="1"/>
          <p:nvPr>
            <p:ph idx="1" type="body"/>
          </p:nvPr>
        </p:nvSpPr>
        <p:spPr>
          <a:xfrm>
            <a:off x="294150" y="685463"/>
            <a:ext cx="8555700" cy="28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"/>
              <a:t>Reconocer Angular Material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"/>
              <a:t>Reconocer componentes de Angular Material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"/>
              <a:t>Tipos de componentes disponibles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"/>
              <a:t>Aprender a consultar documentación oficial</a:t>
            </a:r>
            <a:endParaRPr/>
          </a:p>
          <a:p>
            <a: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4"/>
          <p:cNvSpPr txBox="1"/>
          <p:nvPr>
            <p:ph type="title"/>
          </p:nvPr>
        </p:nvSpPr>
        <p:spPr>
          <a:xfrm>
            <a:off x="3004575" y="1955318"/>
            <a:ext cx="5995800" cy="1614300"/>
          </a:xfrm>
          <a:prstGeom prst="rect">
            <a:avLst/>
          </a:prstGeom>
          <a:solidFill>
            <a:srgbClr val="898B90">
              <a:alpha val="6824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Que es Angular Material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5"/>
          <p:cNvSpPr txBox="1"/>
          <p:nvPr>
            <p:ph type="title"/>
          </p:nvPr>
        </p:nvSpPr>
        <p:spPr>
          <a:xfrm>
            <a:off x="1763699" y="119658"/>
            <a:ext cx="42882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/>
              <a:t>Angular Material</a:t>
            </a:r>
            <a:endParaRPr/>
          </a:p>
        </p:txBody>
      </p:sp>
      <p:pic>
        <p:nvPicPr>
          <p:cNvPr id="255" name="Google Shape;25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125" y="1083588"/>
            <a:ext cx="4857750" cy="35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6"/>
          <p:cNvSpPr txBox="1"/>
          <p:nvPr>
            <p:ph idx="1" type="body"/>
          </p:nvPr>
        </p:nvSpPr>
        <p:spPr>
          <a:xfrm>
            <a:off x="294150" y="685463"/>
            <a:ext cx="8555700" cy="28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"/>
              <a:t>Como ya vimos en experiencias anteriores comenzamos a desarrollar una </a:t>
            </a:r>
            <a:r>
              <a:rPr lang="es"/>
              <a:t>aplicación</a:t>
            </a:r>
            <a:r>
              <a:rPr lang="es"/>
              <a:t> con el Framework Ionic junto con Angular Framework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"/>
              <a:t>Al ser la base el Framework Angular podemos agregar librerias que estan diseñadas para desarrollo en Angular</a:t>
            </a:r>
            <a:endParaRPr/>
          </a:p>
          <a:p>
            <a: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46"/>
          <p:cNvSpPr txBox="1"/>
          <p:nvPr>
            <p:ph type="title"/>
          </p:nvPr>
        </p:nvSpPr>
        <p:spPr>
          <a:xfrm>
            <a:off x="1763699" y="119658"/>
            <a:ext cx="42882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>
                <a:solidFill>
                  <a:schemeClr val="lt1"/>
                </a:solidFill>
              </a:rPr>
              <a:t>Angular Material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7"/>
          <p:cNvSpPr txBox="1"/>
          <p:nvPr>
            <p:ph idx="1" type="body"/>
          </p:nvPr>
        </p:nvSpPr>
        <p:spPr>
          <a:xfrm>
            <a:off x="294150" y="685467"/>
            <a:ext cx="8555700" cy="11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"/>
              <a:t>Material </a:t>
            </a:r>
            <a:r>
              <a:rPr lang="es"/>
              <a:t>Design</a:t>
            </a:r>
            <a:r>
              <a:rPr lang="es"/>
              <a:t> es una </a:t>
            </a:r>
            <a:r>
              <a:rPr lang="es"/>
              <a:t>librería</a:t>
            </a:r>
            <a:r>
              <a:rPr lang="es"/>
              <a:t> de componentes de diseño modernas que funcionan en la web y dispositivos </a:t>
            </a:r>
            <a:r>
              <a:rPr lang="es"/>
              <a:t>móviles</a:t>
            </a:r>
            <a:endParaRPr/>
          </a:p>
          <a:p>
            <a: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47"/>
          <p:cNvSpPr txBox="1"/>
          <p:nvPr>
            <p:ph type="title"/>
          </p:nvPr>
        </p:nvSpPr>
        <p:spPr>
          <a:xfrm>
            <a:off x="1763699" y="119658"/>
            <a:ext cx="42882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>
                <a:solidFill>
                  <a:schemeClr val="lt1"/>
                </a:solidFill>
              </a:rPr>
              <a:t>Angular Material</a:t>
            </a:r>
            <a:r>
              <a:rPr lang="es"/>
              <a:t> - Fast</a:t>
            </a:r>
            <a:endParaRPr/>
          </a:p>
        </p:txBody>
      </p:sp>
      <p:pic>
        <p:nvPicPr>
          <p:cNvPr id="268" name="Google Shape;26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85367"/>
            <a:ext cx="8763000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8"/>
          <p:cNvSpPr txBox="1"/>
          <p:nvPr>
            <p:ph idx="1" type="body"/>
          </p:nvPr>
        </p:nvSpPr>
        <p:spPr>
          <a:xfrm>
            <a:off x="294150" y="685467"/>
            <a:ext cx="8555700" cy="11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"/>
              <a:t>Material Design es una librería de componentes de diseño modernas que funcionan en la web y dispositivos móviles</a:t>
            </a:r>
            <a:endParaRPr/>
          </a:p>
          <a:p>
            <a: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48"/>
          <p:cNvSpPr txBox="1"/>
          <p:nvPr>
            <p:ph type="title"/>
          </p:nvPr>
        </p:nvSpPr>
        <p:spPr>
          <a:xfrm>
            <a:off x="1763699" y="119658"/>
            <a:ext cx="42882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>
                <a:solidFill>
                  <a:schemeClr val="lt1"/>
                </a:solidFill>
              </a:rPr>
              <a:t>Angular Material</a:t>
            </a:r>
            <a:r>
              <a:rPr lang="es"/>
              <a:t> - Versátil</a:t>
            </a:r>
            <a:endParaRPr/>
          </a:p>
        </p:txBody>
      </p:sp>
      <p:pic>
        <p:nvPicPr>
          <p:cNvPr id="275" name="Google Shape;27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250" y="1832967"/>
            <a:ext cx="7575495" cy="3005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DUOC 2">
      <a:dk1>
        <a:srgbClr val="172740"/>
      </a:dk1>
      <a:lt1>
        <a:srgbClr val="FFFFFF"/>
      </a:lt1>
      <a:dk2>
        <a:srgbClr val="81888F"/>
      </a:dk2>
      <a:lt2>
        <a:srgbClr val="FBC842"/>
      </a:lt2>
      <a:accent1>
        <a:srgbClr val="DE3075"/>
      </a:accent1>
      <a:accent2>
        <a:srgbClr val="702785"/>
      </a:accent2>
      <a:accent3>
        <a:srgbClr val="BDD503"/>
      </a:accent3>
      <a:accent4>
        <a:srgbClr val="00A0DE"/>
      </a:accent4>
      <a:accent5>
        <a:srgbClr val="FA742C"/>
      </a:accent5>
      <a:accent6>
        <a:srgbClr val="AE0F0F"/>
      </a:accent6>
      <a:hlink>
        <a:srgbClr val="723714"/>
      </a:hlink>
      <a:folHlink>
        <a:srgbClr val="6B79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